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4" r:id="rId11"/>
    <p:sldId id="285" r:id="rId12"/>
    <p:sldId id="287" r:id="rId13"/>
    <p:sldId id="288" r:id="rId14"/>
    <p:sldId id="289" r:id="rId15"/>
    <p:sldId id="260" r:id="rId16"/>
    <p:sldId id="274" r:id="rId17"/>
    <p:sldId id="286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99"/>
    <a:srgbClr val="666699"/>
    <a:srgbClr val="333399"/>
    <a:srgbClr val="3333FF"/>
    <a:srgbClr val="0033CC"/>
    <a:srgbClr val="3366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03" autoAdjust="0"/>
    <p:restoredTop sz="94660"/>
  </p:normalViewPr>
  <p:slideViewPr>
    <p:cSldViewPr>
      <p:cViewPr varScale="1">
        <p:scale>
          <a:sx n="103" d="100"/>
          <a:sy n="103" d="100"/>
        </p:scale>
        <p:origin x="40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8EE58-5C2B-4F75-812A-380F7F58747B}" type="datetimeFigureOut">
              <a:rPr lang="ru-RU"/>
              <a:pPr>
                <a:defRPr/>
              </a:pPr>
              <a:t>26.09.2017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4516DE-8AE7-456C-8916-388BA2D521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BD3F3-D87C-41F4-BB21-5F4FFDAFDD6C}" type="datetimeFigureOut">
              <a:rPr lang="ru-RU"/>
              <a:pPr>
                <a:defRPr/>
              </a:pPr>
              <a:t>26.09.2017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C0232-C2FC-448D-9EEC-1D56E6C89C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0FE20-2703-4AEB-BE64-BE6AEBEF80E9}" type="datetimeFigureOut">
              <a:rPr lang="ru-RU"/>
              <a:pPr>
                <a:defRPr/>
              </a:pPr>
              <a:t>26.09.2017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08E455-28CB-48C3-BD9D-36D09C5383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C7438D-F65D-4B65-A8A8-D41C40AF5FEE}" type="datetimeFigureOut">
              <a:rPr lang="ru-RU"/>
              <a:pPr>
                <a:defRPr/>
              </a:pPr>
              <a:t>26.09.2017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2B69A-B6AA-4A4B-81DF-CAA1DCAB07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F2D30-8F8F-4BA8-B783-537886EB13AE}" type="datetimeFigureOut">
              <a:rPr lang="ru-RU"/>
              <a:pPr>
                <a:defRPr/>
              </a:pPr>
              <a:t>26.09.2017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F89BB-B261-451F-8847-2882B727DA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5E7CEA-432A-46FD-928A-9252FD621430}" type="datetimeFigureOut">
              <a:rPr lang="ru-RU"/>
              <a:pPr>
                <a:defRPr/>
              </a:pPr>
              <a:t>26.09.2017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5EC88A-CB4E-4563-85EB-5980AA9607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BECC3-B88F-4BF4-9A3F-CEDF6B6774EE}" type="datetimeFigureOut">
              <a:rPr lang="ru-RU"/>
              <a:pPr>
                <a:defRPr/>
              </a:pPr>
              <a:t>26.09.2017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5824F6-B5BF-4871-8079-621D3C38E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4D2A3-B80C-42A2-A1F0-E438FF6E62F0}" type="datetimeFigureOut">
              <a:rPr lang="ru-RU"/>
              <a:pPr>
                <a:defRPr/>
              </a:pPr>
              <a:t>26.09.2017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15F9E-279F-44C4-B634-2EAA15DB11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5EAD5-AFBF-46A6-B515-273CA18CD6D6}" type="datetimeFigureOut">
              <a:rPr lang="ru-RU"/>
              <a:pPr>
                <a:defRPr/>
              </a:pPr>
              <a:t>26.09.2017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30FBD0-8FBF-4ACA-8F3F-F6FC32AB1D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2AAFA-2FE9-45D6-9E4E-6CC8E101FB8C}" type="datetimeFigureOut">
              <a:rPr lang="ru-RU"/>
              <a:pPr>
                <a:defRPr/>
              </a:pPr>
              <a:t>26.09.2017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7FF59-4146-4D7F-88EA-F699F4B6B4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A7169-7C43-4C22-A126-C50C7DD06288}" type="datetimeFigureOut">
              <a:rPr lang="ru-RU"/>
              <a:pPr>
                <a:defRPr/>
              </a:pPr>
              <a:t>26.09.2017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363A06-10B3-4469-A591-F8FE85A505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648FCD8-2B96-46AE-8E98-0939B6A1FBFB}" type="datetimeFigureOut">
              <a:rPr lang="ru-RU"/>
              <a:pPr>
                <a:defRPr/>
              </a:pPr>
              <a:t>26.09.2017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E440F94-9603-4981-883F-9A6A06A80D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0"/>
            <a:ext cx="5759450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0" y="2708275"/>
            <a:ext cx="8893175" cy="3600450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b="1" smtClean="0">
                <a:solidFill>
                  <a:srgbClr val="336699"/>
                </a:solidFill>
              </a:rPr>
              <a:t>Управление Роскомнадзора по Республике Татарстан (Татарстан)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endParaRPr lang="ru-RU" sz="800" b="1" smtClean="0">
              <a:solidFill>
                <a:srgbClr val="336699"/>
              </a:solidFill>
            </a:endParaRPr>
          </a:p>
          <a:p>
            <a:pPr algn="ctr" eaLnBrk="1" hangingPunct="1">
              <a:buFont typeface="Arial" charset="0"/>
              <a:buNone/>
            </a:pPr>
            <a:r>
              <a:rPr lang="ru-RU" sz="2600" b="1" smtClean="0">
                <a:latin typeface="Palatino Linotype" pitchFamily="18" charset="0"/>
              </a:rPr>
              <a:t>«Информационно-просветительская работа Роскомнадзора в области защиты персональных данных несовершеннолетних в сети «Интернет»</a:t>
            </a:r>
          </a:p>
          <a:p>
            <a:pPr algn="ctr" eaLnBrk="1" hangingPunct="1">
              <a:buFont typeface="Arial" charset="0"/>
              <a:buNone/>
            </a:pPr>
            <a:endParaRPr lang="ru-RU" sz="2400" b="1" smtClean="0">
              <a:latin typeface="Palatino Linotype" pitchFamily="18" charset="0"/>
            </a:endParaRPr>
          </a:p>
          <a:p>
            <a:pPr algn="ctr" eaLnBrk="1" hangingPunct="1">
              <a:buFont typeface="Arial" charset="0"/>
              <a:buNone/>
            </a:pPr>
            <a:r>
              <a:rPr lang="ru-RU" sz="2000" b="1" smtClean="0"/>
              <a:t>Рупасова Татьяна Викторовна</a:t>
            </a:r>
          </a:p>
          <a:p>
            <a:pPr algn="ctr" eaLnBrk="1" hangingPunct="1">
              <a:buFont typeface="Arial" charset="0"/>
              <a:buNone/>
            </a:pPr>
            <a:r>
              <a:rPr lang="ru-RU" sz="1400" smtClean="0"/>
              <a:t>ведущий специалист-эксперт отдела по защите прав субъектов персональных данных и надзора в сфере информационных технологий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417638"/>
            <a:ext cx="4392487" cy="517971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 </a:t>
            </a:r>
            <a:br>
              <a:rPr lang="ru-RU" dirty="0"/>
            </a:br>
            <a:r>
              <a:rPr lang="en-US" sz="2600" b="1" u="sng" dirty="0"/>
              <a:t>http</a:t>
            </a:r>
            <a:r>
              <a:rPr lang="ru-RU" sz="2600" b="1" u="sng" dirty="0"/>
              <a:t>://</a:t>
            </a:r>
            <a:r>
              <a:rPr lang="en-US" sz="2600" b="1" u="sng" dirty="0"/>
              <a:t>d</a:t>
            </a:r>
            <a:r>
              <a:rPr lang="ru-RU" sz="2600" b="1" u="sng" dirty="0"/>
              <a:t>-</a:t>
            </a:r>
            <a:r>
              <a:rPr lang="en-US" sz="2600" b="1" u="sng" dirty="0" err="1"/>
              <a:t>russia</a:t>
            </a:r>
            <a:r>
              <a:rPr lang="ru-RU" sz="2600" b="1" u="sng" dirty="0"/>
              <a:t>.</a:t>
            </a:r>
            <a:r>
              <a:rPr lang="en-US" sz="2600" b="1" u="sng" dirty="0" err="1"/>
              <a:t>ru</a:t>
            </a:r>
            <a:r>
              <a:rPr lang="ru-RU" sz="2600" b="1" u="sng" dirty="0"/>
              <a:t>/</a:t>
            </a:r>
            <a:r>
              <a:rPr lang="en-US" sz="2600" b="1" u="sng" dirty="0" err="1"/>
              <a:t>wp</a:t>
            </a:r>
            <a:r>
              <a:rPr lang="ru-RU" sz="2600" b="1" u="sng" dirty="0"/>
              <a:t>-</a:t>
            </a:r>
            <a:r>
              <a:rPr lang="en-US" sz="2600" b="1" u="sng" dirty="0"/>
              <a:t>content</a:t>
            </a:r>
            <a:r>
              <a:rPr lang="ru-RU" sz="2600" b="1" u="sng" dirty="0"/>
              <a:t>/</a:t>
            </a:r>
            <a:r>
              <a:rPr lang="en-US" sz="2600" b="1" u="sng" dirty="0"/>
              <a:t>uploads</a:t>
            </a:r>
            <a:r>
              <a:rPr lang="ru-RU" sz="2600" b="1" u="sng" dirty="0"/>
              <a:t>/2017/02/</a:t>
            </a:r>
            <a:r>
              <a:rPr lang="en-US" sz="2600" b="1" u="sng" dirty="0"/>
              <a:t>internet</a:t>
            </a:r>
            <a:r>
              <a:rPr lang="ru-RU" sz="2600" b="1" u="sng" dirty="0"/>
              <a:t>-</a:t>
            </a:r>
            <a:r>
              <a:rPr lang="en-US" sz="2600" b="1" u="sng" dirty="0" err="1"/>
              <a:t>bezopasnost</a:t>
            </a:r>
            <a:r>
              <a:rPr lang="ru-RU" sz="2600" b="1" u="sng" dirty="0"/>
              <a:t>.</a:t>
            </a:r>
            <a:r>
              <a:rPr lang="en-US" sz="2600" b="1" u="sng" dirty="0"/>
              <a:t>pdf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1799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9" y="188640"/>
            <a:ext cx="4038600" cy="4221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Объект 5"/>
          <p:cNvPicPr>
            <a:picLocks noGr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908720"/>
            <a:ext cx="4038600" cy="42853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13430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96876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41377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7129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3600" smtClean="0"/>
              <a:t>Уведомление об обработке (о намерении осуществлять обработку) персональных данных</a:t>
            </a:r>
          </a:p>
        </p:txBody>
      </p:sp>
      <p:pic>
        <p:nvPicPr>
          <p:cNvPr id="20482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27088" y="1600200"/>
            <a:ext cx="7489825" cy="4924425"/>
          </a:xfrm>
        </p:spPr>
      </p:pic>
      <p:pic>
        <p:nvPicPr>
          <p:cNvPr id="20483" name="Рисунок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1506538"/>
            <a:ext cx="8143875" cy="5018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ru-RU" sz="3200" b="1" dirty="0" smtClean="0"/>
              <a:t>http://16.rkn.gov.ru/</a:t>
            </a:r>
            <a:r>
              <a:rPr lang="ru-RU" sz="3200" dirty="0" smtClean="0"/>
              <a:t>directions/personal-data/formy-dokumentov/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648896"/>
            <a:ext cx="8229600" cy="487644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981075"/>
            <a:ext cx="8229600" cy="417671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000" b="1" dirty="0" smtClean="0">
                <a:cs typeface="Times New Roman" pitchFamily="18" charset="0"/>
              </a:rPr>
              <a:t>Спасибо за внимание!</a:t>
            </a:r>
            <a:endParaRPr lang="ru-RU" sz="60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462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188640"/>
            <a:ext cx="8229600" cy="864096"/>
          </a:xfrm>
        </p:spPr>
        <p:txBody>
          <a:bodyPr/>
          <a:lstStyle/>
          <a:p>
            <a:r>
              <a:rPr lang="ru-RU" sz="4000" dirty="0" smtClean="0">
                <a:latin typeface="Arial" charset="0"/>
              </a:rPr>
              <a:t>http://персональныеданные.дети/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24744"/>
            <a:ext cx="8229600" cy="5512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24000" y="-1447800"/>
            <a:ext cx="12192000" cy="975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317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1179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1638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577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7802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конкурса в номинации «Плакат»</a:t>
            </a:r>
            <a:endParaRPr lang="ru-RU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30233"/>
            <a:ext cx="4038600" cy="306589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Объект 8"/>
          <p:cNvPicPr>
            <a:picLocks noGr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466" y="1600200"/>
            <a:ext cx="3602068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0524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4038600" cy="28989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Объект 6"/>
          <p:cNvPicPr>
            <a:picLocks noGr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6750" y="1600200"/>
            <a:ext cx="3401500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910704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</TotalTime>
  <Words>71</Words>
  <Application>Microsoft Office PowerPoint</Application>
  <PresentationFormat>Экран (4:3)</PresentationFormat>
  <Paragraphs>12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Palatino Linotype</vt:lpstr>
      <vt:lpstr>Times New Roman</vt:lpstr>
      <vt:lpstr>Тема Office</vt:lpstr>
      <vt:lpstr>Презентация PowerPoint</vt:lpstr>
      <vt:lpstr>http://персональныеданные.дети/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Результаты конкурса в номинации «Плакат»</vt:lpstr>
      <vt:lpstr>Презентация PowerPoint</vt:lpstr>
      <vt:lpstr>  http://d-russia.ru/wp-content/uploads/2017/02/internet-bezopasnost.pdf </vt:lpstr>
      <vt:lpstr>Презентация PowerPoint</vt:lpstr>
      <vt:lpstr>Презентация PowerPoint</vt:lpstr>
      <vt:lpstr>Презентация PowerPoint</vt:lpstr>
      <vt:lpstr>Презентация PowerPoint</vt:lpstr>
      <vt:lpstr>Уведомление об обработке (о намерении осуществлять обработку) персональных данных</vt:lpstr>
      <vt:lpstr>http://16.rkn.gov.ru/directions/personal-data/formy-dokumentov/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Рупасова Татьяна</cp:lastModifiedBy>
  <cp:revision>55</cp:revision>
  <dcterms:modified xsi:type="dcterms:W3CDTF">2017-09-26T10:21:50Z</dcterms:modified>
</cp:coreProperties>
</file>